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62" r:id="rId5"/>
    <p:sldId id="270" r:id="rId6"/>
    <p:sldId id="260" r:id="rId7"/>
    <p:sldId id="259" r:id="rId8"/>
    <p:sldId id="265" r:id="rId9"/>
    <p:sldId id="264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0" autoAdjust="0"/>
  </p:normalViewPr>
  <p:slideViewPr>
    <p:cSldViewPr snapToGrid="0" snapToObjects="1"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218D3-7F79-E449-BFD8-8E15988CDF59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A820DC-F436-5440-8867-5F8973A4B322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1F70037D-D74B-5E4E-A8FB-C2C45D416F5D}" type="parTrans" cxnId="{C67D23D8-071F-1447-8170-EB675D183870}">
      <dgm:prSet/>
      <dgm:spPr/>
      <dgm:t>
        <a:bodyPr/>
        <a:lstStyle/>
        <a:p>
          <a:endParaRPr lang="ru-RU"/>
        </a:p>
      </dgm:t>
    </dgm:pt>
    <dgm:pt modelId="{3AEE8FED-CE08-2140-A7E2-1DFE7AC8137A}" type="sibTrans" cxnId="{C67D23D8-071F-1447-8170-EB675D183870}">
      <dgm:prSet/>
      <dgm:spPr/>
      <dgm:t>
        <a:bodyPr/>
        <a:lstStyle/>
        <a:p>
          <a:endParaRPr lang="ru-RU"/>
        </a:p>
      </dgm:t>
    </dgm:pt>
    <dgm:pt modelId="{3CBAEAC4-7E07-7642-89BE-383E174497ED}">
      <dgm:prSet phldrT="[Текст]"/>
      <dgm:spPr/>
      <dgm:t>
        <a:bodyPr/>
        <a:lstStyle/>
        <a:p>
          <a:r>
            <a:rPr lang="ru-RU" dirty="0" smtClean="0"/>
            <a:t>Заказ</a:t>
          </a:r>
          <a:endParaRPr lang="ru-RU" dirty="0"/>
        </a:p>
      </dgm:t>
    </dgm:pt>
    <dgm:pt modelId="{F72C4BEB-80A8-614E-99B6-7716C4D970BC}" type="parTrans" cxnId="{2C40CE95-02A7-DF4E-BD5E-B16CB16588B1}">
      <dgm:prSet/>
      <dgm:spPr/>
      <dgm:t>
        <a:bodyPr/>
        <a:lstStyle/>
        <a:p>
          <a:endParaRPr lang="ru-RU"/>
        </a:p>
      </dgm:t>
    </dgm:pt>
    <dgm:pt modelId="{EC4D8BF3-939F-8D46-860D-78A3E26C950D}" type="sibTrans" cxnId="{2C40CE95-02A7-DF4E-BD5E-B16CB16588B1}">
      <dgm:prSet/>
      <dgm:spPr/>
      <dgm:t>
        <a:bodyPr/>
        <a:lstStyle/>
        <a:p>
          <a:endParaRPr lang="ru-RU"/>
        </a:p>
      </dgm:t>
    </dgm:pt>
    <dgm:pt modelId="{44AA83EB-8E45-844A-906E-46755B584C0A}">
      <dgm:prSet phldrT="[Текст]"/>
      <dgm:spPr/>
      <dgm:t>
        <a:bodyPr/>
        <a:lstStyle/>
        <a:p>
          <a:r>
            <a:rPr lang="ru-RU" dirty="0" smtClean="0"/>
            <a:t>Упаковка</a:t>
          </a:r>
          <a:endParaRPr lang="ru-RU" dirty="0"/>
        </a:p>
      </dgm:t>
    </dgm:pt>
    <dgm:pt modelId="{BAA54ECF-2AB6-A34D-B1ED-A41C90376435}" type="parTrans" cxnId="{D791D7D7-F033-4548-8DB8-A4F47D833D01}">
      <dgm:prSet/>
      <dgm:spPr/>
      <dgm:t>
        <a:bodyPr/>
        <a:lstStyle/>
        <a:p>
          <a:endParaRPr lang="ru-RU"/>
        </a:p>
      </dgm:t>
    </dgm:pt>
    <dgm:pt modelId="{A1B822D6-8AC4-9F44-A329-C396724747CA}" type="sibTrans" cxnId="{D791D7D7-F033-4548-8DB8-A4F47D833D01}">
      <dgm:prSet/>
      <dgm:spPr/>
      <dgm:t>
        <a:bodyPr/>
        <a:lstStyle/>
        <a:p>
          <a:endParaRPr lang="ru-RU"/>
        </a:p>
      </dgm:t>
    </dgm:pt>
    <dgm:pt modelId="{A12A12E0-4CE0-7A4D-90D4-3F7E82D417D4}">
      <dgm:prSet phldrT="[Текст]"/>
      <dgm:spPr/>
      <dgm:t>
        <a:bodyPr/>
        <a:lstStyle/>
        <a:p>
          <a:r>
            <a:rPr lang="ru-RU" dirty="0" smtClean="0"/>
            <a:t>Доставка</a:t>
          </a:r>
          <a:endParaRPr lang="ru-RU" dirty="0"/>
        </a:p>
      </dgm:t>
    </dgm:pt>
    <dgm:pt modelId="{94CC9814-E9DF-C24E-9833-CDBFEE6EF64C}" type="parTrans" cxnId="{D32ECCEC-3C6F-1C49-A0B6-0E38A40FB0F7}">
      <dgm:prSet/>
      <dgm:spPr/>
      <dgm:t>
        <a:bodyPr/>
        <a:lstStyle/>
        <a:p>
          <a:endParaRPr lang="ru-RU"/>
        </a:p>
      </dgm:t>
    </dgm:pt>
    <dgm:pt modelId="{87737ED4-8BE3-2E43-964B-759370A304A3}" type="sibTrans" cxnId="{D32ECCEC-3C6F-1C49-A0B6-0E38A40FB0F7}">
      <dgm:prSet/>
      <dgm:spPr/>
      <dgm:t>
        <a:bodyPr/>
        <a:lstStyle/>
        <a:p>
          <a:endParaRPr lang="ru-RU"/>
        </a:p>
      </dgm:t>
    </dgm:pt>
    <dgm:pt modelId="{8A2E8985-E3C4-D44F-936F-64000BE9EAB4}">
      <dgm:prSet/>
      <dgm:spPr/>
      <dgm:t>
        <a:bodyPr/>
        <a:lstStyle/>
        <a:p>
          <a:r>
            <a:rPr lang="ru-RU" dirty="0" smtClean="0"/>
            <a:t>Оплата</a:t>
          </a:r>
          <a:endParaRPr lang="ru-RU" dirty="0"/>
        </a:p>
      </dgm:t>
    </dgm:pt>
    <dgm:pt modelId="{EC7349CA-309E-514B-B0FF-E349A13FD00D}" type="parTrans" cxnId="{A50C155C-1A39-6D46-AD6A-4BB860D7A1AF}">
      <dgm:prSet/>
      <dgm:spPr/>
      <dgm:t>
        <a:bodyPr/>
        <a:lstStyle/>
        <a:p>
          <a:endParaRPr lang="ru-RU"/>
        </a:p>
      </dgm:t>
    </dgm:pt>
    <dgm:pt modelId="{01D25040-9537-024F-874C-556980496AE0}" type="sibTrans" cxnId="{A50C155C-1A39-6D46-AD6A-4BB860D7A1AF}">
      <dgm:prSet/>
      <dgm:spPr/>
      <dgm:t>
        <a:bodyPr/>
        <a:lstStyle/>
        <a:p>
          <a:endParaRPr lang="ru-RU"/>
        </a:p>
      </dgm:t>
    </dgm:pt>
    <dgm:pt modelId="{42A1EB60-79FE-9043-B162-4D45CF9091B8}">
      <dgm:prSet/>
      <dgm:spPr/>
      <dgm:t>
        <a:bodyPr/>
        <a:lstStyle/>
        <a:p>
          <a:r>
            <a:rPr lang="ru-RU" dirty="0" smtClean="0"/>
            <a:t>Документация (чек, ТТН, ТОРГ-12)</a:t>
          </a:r>
          <a:endParaRPr lang="ru-RU" dirty="0"/>
        </a:p>
      </dgm:t>
    </dgm:pt>
    <dgm:pt modelId="{05454E7F-4470-4E44-8B67-77E22A4FCE58}" type="parTrans" cxnId="{7D7B4FED-0328-7A47-9A21-6165047239DE}">
      <dgm:prSet/>
      <dgm:spPr/>
      <dgm:t>
        <a:bodyPr/>
        <a:lstStyle/>
        <a:p>
          <a:endParaRPr lang="ru-RU"/>
        </a:p>
      </dgm:t>
    </dgm:pt>
    <dgm:pt modelId="{EBD92AFF-AAAC-1C40-92D9-B51D614C6AD5}" type="sibTrans" cxnId="{7D7B4FED-0328-7A47-9A21-6165047239DE}">
      <dgm:prSet/>
      <dgm:spPr/>
      <dgm:t>
        <a:bodyPr/>
        <a:lstStyle/>
        <a:p>
          <a:endParaRPr lang="ru-RU"/>
        </a:p>
      </dgm:t>
    </dgm:pt>
    <dgm:pt modelId="{46F81791-106D-7441-B51F-8D040B0B00FF}">
      <dgm:prSet/>
      <dgm:spPr/>
      <dgm:t>
        <a:bodyPr/>
        <a:lstStyle/>
        <a:p>
          <a:r>
            <a:rPr lang="ru-RU" dirty="0" smtClean="0"/>
            <a:t>Бухгалтерская отчетность</a:t>
          </a:r>
          <a:endParaRPr lang="ru-RU" dirty="0"/>
        </a:p>
      </dgm:t>
    </dgm:pt>
    <dgm:pt modelId="{FE35A516-CD86-3B4C-990B-1FA0F00A9F25}" type="parTrans" cxnId="{394B3B07-06BD-E943-A3D7-91903058191E}">
      <dgm:prSet/>
      <dgm:spPr/>
      <dgm:t>
        <a:bodyPr/>
        <a:lstStyle/>
        <a:p>
          <a:endParaRPr lang="ru-RU"/>
        </a:p>
      </dgm:t>
    </dgm:pt>
    <dgm:pt modelId="{7CE21F37-A3B1-C84D-A0DD-B80555C5A97B}" type="sibTrans" cxnId="{394B3B07-06BD-E943-A3D7-91903058191E}">
      <dgm:prSet/>
      <dgm:spPr/>
      <dgm:t>
        <a:bodyPr/>
        <a:lstStyle/>
        <a:p>
          <a:endParaRPr lang="ru-RU"/>
        </a:p>
      </dgm:t>
    </dgm:pt>
    <dgm:pt modelId="{3C7FBA70-6D40-424E-8C6A-93A02B2FEF81}">
      <dgm:prSet/>
      <dgm:spPr/>
      <dgm:t>
        <a:bodyPr/>
        <a:lstStyle/>
        <a:p>
          <a:r>
            <a:rPr lang="ru-RU" dirty="0" smtClean="0"/>
            <a:t>Розничная продажа</a:t>
          </a:r>
          <a:endParaRPr lang="ru-RU" dirty="0"/>
        </a:p>
      </dgm:t>
    </dgm:pt>
    <dgm:pt modelId="{F3367AE5-51A6-454F-9DB8-3A2910BF3D5B}" type="parTrans" cxnId="{CBD4F4D6-D0AE-3241-B679-BF8D3FC6B4E6}">
      <dgm:prSet/>
      <dgm:spPr/>
      <dgm:t>
        <a:bodyPr/>
        <a:lstStyle/>
        <a:p>
          <a:endParaRPr lang="ru-RU"/>
        </a:p>
      </dgm:t>
    </dgm:pt>
    <dgm:pt modelId="{27F98F7F-F078-D34E-85A8-342C1B770812}" type="sibTrans" cxnId="{CBD4F4D6-D0AE-3241-B679-BF8D3FC6B4E6}">
      <dgm:prSet/>
      <dgm:spPr/>
      <dgm:t>
        <a:bodyPr/>
        <a:lstStyle/>
        <a:p>
          <a:endParaRPr lang="ru-RU"/>
        </a:p>
      </dgm:t>
    </dgm:pt>
    <dgm:pt modelId="{EA29BD7A-6CC3-674F-ACAB-BEA86E7C598E}" type="pres">
      <dgm:prSet presAssocID="{34F218D3-7F79-E449-BFD8-8E15988CDF59}" presName="cycle" presStyleCnt="0">
        <dgm:presLayoutVars>
          <dgm:dir/>
          <dgm:resizeHandles val="exact"/>
        </dgm:presLayoutVars>
      </dgm:prSet>
      <dgm:spPr/>
    </dgm:pt>
    <dgm:pt modelId="{9ABCD533-20A4-6E48-92BD-651F1A3B7D6E}" type="pres">
      <dgm:prSet presAssocID="{2CA820DC-F436-5440-8867-5F8973A4B32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E8A4E-E3DA-3445-BE43-67B4317D4D08}" type="pres">
      <dgm:prSet presAssocID="{3AEE8FED-CE08-2140-A7E2-1DFE7AC8137A}" presName="sibTrans" presStyleLbl="sibTrans2D1" presStyleIdx="0" presStyleCnt="8"/>
      <dgm:spPr/>
    </dgm:pt>
    <dgm:pt modelId="{238F6D5B-4D55-DE42-A318-8FF60456996C}" type="pres">
      <dgm:prSet presAssocID="{3AEE8FED-CE08-2140-A7E2-1DFE7AC8137A}" presName="connectorText" presStyleLbl="sibTrans2D1" presStyleIdx="0" presStyleCnt="8"/>
      <dgm:spPr/>
    </dgm:pt>
    <dgm:pt modelId="{48EA04B4-9AD7-BF4E-B214-986F0A76BE04}" type="pres">
      <dgm:prSet presAssocID="{3CBAEAC4-7E07-7642-89BE-383E174497ED}" presName="node" presStyleLbl="node1" presStyleIdx="1" presStyleCnt="8">
        <dgm:presLayoutVars>
          <dgm:bulletEnabled val="1"/>
        </dgm:presLayoutVars>
      </dgm:prSet>
      <dgm:spPr/>
    </dgm:pt>
    <dgm:pt modelId="{0C62E862-C816-2E4C-9398-D6C3835B5B8E}" type="pres">
      <dgm:prSet presAssocID="{EC4D8BF3-939F-8D46-860D-78A3E26C950D}" presName="sibTrans" presStyleLbl="sibTrans2D1" presStyleIdx="1" presStyleCnt="8"/>
      <dgm:spPr/>
    </dgm:pt>
    <dgm:pt modelId="{EEE6A552-954D-DF4A-8240-FE692B2B2DCB}" type="pres">
      <dgm:prSet presAssocID="{EC4D8BF3-939F-8D46-860D-78A3E26C950D}" presName="connectorText" presStyleLbl="sibTrans2D1" presStyleIdx="1" presStyleCnt="8"/>
      <dgm:spPr/>
    </dgm:pt>
    <dgm:pt modelId="{36B789D8-A1EC-3247-9443-306A933FD3C7}" type="pres">
      <dgm:prSet presAssocID="{8A2E8985-E3C4-D44F-936F-64000BE9EAB4}" presName="node" presStyleLbl="node1" presStyleIdx="2" presStyleCnt="8">
        <dgm:presLayoutVars>
          <dgm:bulletEnabled val="1"/>
        </dgm:presLayoutVars>
      </dgm:prSet>
      <dgm:spPr/>
    </dgm:pt>
    <dgm:pt modelId="{5EF1F330-8B6E-A442-AD68-0C21DEBDE863}" type="pres">
      <dgm:prSet presAssocID="{01D25040-9537-024F-874C-556980496AE0}" presName="sibTrans" presStyleLbl="sibTrans2D1" presStyleIdx="2" presStyleCnt="8"/>
      <dgm:spPr/>
    </dgm:pt>
    <dgm:pt modelId="{3C2CE9FC-F5FD-434D-AA2A-F693A9CE4D18}" type="pres">
      <dgm:prSet presAssocID="{01D25040-9537-024F-874C-556980496AE0}" presName="connectorText" presStyleLbl="sibTrans2D1" presStyleIdx="2" presStyleCnt="8"/>
      <dgm:spPr/>
    </dgm:pt>
    <dgm:pt modelId="{5D43D0C5-C17E-3E49-BEA3-4225924BBC31}" type="pres">
      <dgm:prSet presAssocID="{3C7FBA70-6D40-424E-8C6A-93A02B2FEF81}" presName="node" presStyleLbl="node1" presStyleIdx="3" presStyleCnt="8">
        <dgm:presLayoutVars>
          <dgm:bulletEnabled val="1"/>
        </dgm:presLayoutVars>
      </dgm:prSet>
      <dgm:spPr/>
    </dgm:pt>
    <dgm:pt modelId="{8A7DE999-5FBE-B842-8E90-FE993FC21C40}" type="pres">
      <dgm:prSet presAssocID="{27F98F7F-F078-D34E-85A8-342C1B770812}" presName="sibTrans" presStyleLbl="sibTrans2D1" presStyleIdx="3" presStyleCnt="8"/>
      <dgm:spPr/>
    </dgm:pt>
    <dgm:pt modelId="{9AACF295-5D19-AE4E-964F-37E960D6B747}" type="pres">
      <dgm:prSet presAssocID="{27F98F7F-F078-D34E-85A8-342C1B770812}" presName="connectorText" presStyleLbl="sibTrans2D1" presStyleIdx="3" presStyleCnt="8"/>
      <dgm:spPr/>
    </dgm:pt>
    <dgm:pt modelId="{1CFD0F60-7881-D44A-801A-26F6AECC8915}" type="pres">
      <dgm:prSet presAssocID="{42A1EB60-79FE-9043-B162-4D45CF9091B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D5929-5810-534F-8AA9-DB7F43BC8014}" type="pres">
      <dgm:prSet presAssocID="{EBD92AFF-AAAC-1C40-92D9-B51D614C6AD5}" presName="sibTrans" presStyleLbl="sibTrans2D1" presStyleIdx="4" presStyleCnt="8"/>
      <dgm:spPr/>
    </dgm:pt>
    <dgm:pt modelId="{D39F4A8B-03E9-0A40-9176-EB516495FA1C}" type="pres">
      <dgm:prSet presAssocID="{EBD92AFF-AAAC-1C40-92D9-B51D614C6AD5}" presName="connectorText" presStyleLbl="sibTrans2D1" presStyleIdx="4" presStyleCnt="8"/>
      <dgm:spPr/>
    </dgm:pt>
    <dgm:pt modelId="{C32CF6C0-28E5-9948-849C-3EDD2FD8FFEB}" type="pres">
      <dgm:prSet presAssocID="{44AA83EB-8E45-844A-906E-46755B584C0A}" presName="node" presStyleLbl="node1" presStyleIdx="5" presStyleCnt="8">
        <dgm:presLayoutVars>
          <dgm:bulletEnabled val="1"/>
        </dgm:presLayoutVars>
      </dgm:prSet>
      <dgm:spPr/>
    </dgm:pt>
    <dgm:pt modelId="{2BC7369A-45CB-2E41-8778-EC32EA04D6E4}" type="pres">
      <dgm:prSet presAssocID="{A1B822D6-8AC4-9F44-A329-C396724747CA}" presName="sibTrans" presStyleLbl="sibTrans2D1" presStyleIdx="5" presStyleCnt="8"/>
      <dgm:spPr/>
    </dgm:pt>
    <dgm:pt modelId="{709699EB-88C3-6C43-BAE9-E8B6F4916566}" type="pres">
      <dgm:prSet presAssocID="{A1B822D6-8AC4-9F44-A329-C396724747CA}" presName="connectorText" presStyleLbl="sibTrans2D1" presStyleIdx="5" presStyleCnt="8"/>
      <dgm:spPr/>
    </dgm:pt>
    <dgm:pt modelId="{1769D067-D2FC-B345-9408-2DB461DB2ED7}" type="pres">
      <dgm:prSet presAssocID="{A12A12E0-4CE0-7A4D-90D4-3F7E82D417D4}" presName="node" presStyleLbl="node1" presStyleIdx="6" presStyleCnt="8">
        <dgm:presLayoutVars>
          <dgm:bulletEnabled val="1"/>
        </dgm:presLayoutVars>
      </dgm:prSet>
      <dgm:spPr/>
    </dgm:pt>
    <dgm:pt modelId="{91B8271E-24F5-9F49-AD53-DA4AAACC2A0F}" type="pres">
      <dgm:prSet presAssocID="{87737ED4-8BE3-2E43-964B-759370A304A3}" presName="sibTrans" presStyleLbl="sibTrans2D1" presStyleIdx="6" presStyleCnt="8"/>
      <dgm:spPr/>
    </dgm:pt>
    <dgm:pt modelId="{86E03933-0332-024B-B91B-9A19D4631461}" type="pres">
      <dgm:prSet presAssocID="{87737ED4-8BE3-2E43-964B-759370A304A3}" presName="connectorText" presStyleLbl="sibTrans2D1" presStyleIdx="6" presStyleCnt="8"/>
      <dgm:spPr/>
    </dgm:pt>
    <dgm:pt modelId="{C78DF2E7-D598-9B48-B259-3A252516180E}" type="pres">
      <dgm:prSet presAssocID="{46F81791-106D-7441-B51F-8D040B0B00F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EF9BE-FF9E-224F-99E5-444949365200}" type="pres">
      <dgm:prSet presAssocID="{7CE21F37-A3B1-C84D-A0DD-B80555C5A97B}" presName="sibTrans" presStyleLbl="sibTrans2D1" presStyleIdx="7" presStyleCnt="8"/>
      <dgm:spPr/>
    </dgm:pt>
    <dgm:pt modelId="{5EBD347A-CBE3-9B42-B65D-E9FE9C071121}" type="pres">
      <dgm:prSet presAssocID="{7CE21F37-A3B1-C84D-A0DD-B80555C5A97B}" presName="connectorText" presStyleLbl="sibTrans2D1" presStyleIdx="7" presStyleCnt="8"/>
      <dgm:spPr/>
    </dgm:pt>
  </dgm:ptLst>
  <dgm:cxnLst>
    <dgm:cxn modelId="{04BE11BE-AE13-804E-B616-E6D253286A63}" type="presOf" srcId="{3AEE8FED-CE08-2140-A7E2-1DFE7AC8137A}" destId="{941E8A4E-E3DA-3445-BE43-67B4317D4D08}" srcOrd="0" destOrd="0" presId="urn:microsoft.com/office/officeart/2005/8/layout/cycle2"/>
    <dgm:cxn modelId="{9C76D299-F6A7-554B-A39D-A8C312CC0A11}" type="presOf" srcId="{01D25040-9537-024F-874C-556980496AE0}" destId="{3C2CE9FC-F5FD-434D-AA2A-F693A9CE4D18}" srcOrd="1" destOrd="0" presId="urn:microsoft.com/office/officeart/2005/8/layout/cycle2"/>
    <dgm:cxn modelId="{2C40CE95-02A7-DF4E-BD5E-B16CB16588B1}" srcId="{34F218D3-7F79-E449-BFD8-8E15988CDF59}" destId="{3CBAEAC4-7E07-7642-89BE-383E174497ED}" srcOrd="1" destOrd="0" parTransId="{F72C4BEB-80A8-614E-99B6-7716C4D970BC}" sibTransId="{EC4D8BF3-939F-8D46-860D-78A3E26C950D}"/>
    <dgm:cxn modelId="{FBDA7CCB-468E-D34B-BF03-D7239BBAA6DC}" type="presOf" srcId="{87737ED4-8BE3-2E43-964B-759370A304A3}" destId="{86E03933-0332-024B-B91B-9A19D4631461}" srcOrd="1" destOrd="0" presId="urn:microsoft.com/office/officeart/2005/8/layout/cycle2"/>
    <dgm:cxn modelId="{04D882CB-716D-AA4B-9647-C53260A81F7A}" type="presOf" srcId="{7CE21F37-A3B1-C84D-A0DD-B80555C5A97B}" destId="{5EBD347A-CBE3-9B42-B65D-E9FE9C071121}" srcOrd="1" destOrd="0" presId="urn:microsoft.com/office/officeart/2005/8/layout/cycle2"/>
    <dgm:cxn modelId="{CBD4F4D6-D0AE-3241-B679-BF8D3FC6B4E6}" srcId="{34F218D3-7F79-E449-BFD8-8E15988CDF59}" destId="{3C7FBA70-6D40-424E-8C6A-93A02B2FEF81}" srcOrd="3" destOrd="0" parTransId="{F3367AE5-51A6-454F-9DB8-3A2910BF3D5B}" sibTransId="{27F98F7F-F078-D34E-85A8-342C1B770812}"/>
    <dgm:cxn modelId="{C3E435AA-B86C-894A-AC0F-6244271EB63C}" type="presOf" srcId="{3C7FBA70-6D40-424E-8C6A-93A02B2FEF81}" destId="{5D43D0C5-C17E-3E49-BEA3-4225924BBC31}" srcOrd="0" destOrd="0" presId="urn:microsoft.com/office/officeart/2005/8/layout/cycle2"/>
    <dgm:cxn modelId="{C67D23D8-071F-1447-8170-EB675D183870}" srcId="{34F218D3-7F79-E449-BFD8-8E15988CDF59}" destId="{2CA820DC-F436-5440-8867-5F8973A4B322}" srcOrd="0" destOrd="0" parTransId="{1F70037D-D74B-5E4E-A8FB-C2C45D416F5D}" sibTransId="{3AEE8FED-CE08-2140-A7E2-1DFE7AC8137A}"/>
    <dgm:cxn modelId="{0DD29A49-0F57-C344-849D-8566C84AB80A}" type="presOf" srcId="{44AA83EB-8E45-844A-906E-46755B584C0A}" destId="{C32CF6C0-28E5-9948-849C-3EDD2FD8FFEB}" srcOrd="0" destOrd="0" presId="urn:microsoft.com/office/officeart/2005/8/layout/cycle2"/>
    <dgm:cxn modelId="{892F9C16-B72B-0D44-A375-927BA986111E}" type="presOf" srcId="{2CA820DC-F436-5440-8867-5F8973A4B322}" destId="{9ABCD533-20A4-6E48-92BD-651F1A3B7D6E}" srcOrd="0" destOrd="0" presId="urn:microsoft.com/office/officeart/2005/8/layout/cycle2"/>
    <dgm:cxn modelId="{015FF755-E577-324C-85F8-1554C21ADDE9}" type="presOf" srcId="{3CBAEAC4-7E07-7642-89BE-383E174497ED}" destId="{48EA04B4-9AD7-BF4E-B214-986F0A76BE04}" srcOrd="0" destOrd="0" presId="urn:microsoft.com/office/officeart/2005/8/layout/cycle2"/>
    <dgm:cxn modelId="{CCE718B3-96AC-9841-BA95-2FA5431132B6}" type="presOf" srcId="{46F81791-106D-7441-B51F-8D040B0B00FF}" destId="{C78DF2E7-D598-9B48-B259-3A252516180E}" srcOrd="0" destOrd="0" presId="urn:microsoft.com/office/officeart/2005/8/layout/cycle2"/>
    <dgm:cxn modelId="{87A36074-F885-3E46-93B0-33FAC5F7621F}" type="presOf" srcId="{EBD92AFF-AAAC-1C40-92D9-B51D614C6AD5}" destId="{D39F4A8B-03E9-0A40-9176-EB516495FA1C}" srcOrd="1" destOrd="0" presId="urn:microsoft.com/office/officeart/2005/8/layout/cycle2"/>
    <dgm:cxn modelId="{D5D813D2-396E-C64E-BE3B-6F9B317A8159}" type="presOf" srcId="{01D25040-9537-024F-874C-556980496AE0}" destId="{5EF1F330-8B6E-A442-AD68-0C21DEBDE863}" srcOrd="0" destOrd="0" presId="urn:microsoft.com/office/officeart/2005/8/layout/cycle2"/>
    <dgm:cxn modelId="{251C535C-5784-8143-A188-44DF8237BAC6}" type="presOf" srcId="{EBD92AFF-AAAC-1C40-92D9-B51D614C6AD5}" destId="{6AED5929-5810-534F-8AA9-DB7F43BC8014}" srcOrd="0" destOrd="0" presId="urn:microsoft.com/office/officeart/2005/8/layout/cycle2"/>
    <dgm:cxn modelId="{58C4989A-FF9E-0443-9DE9-D03280BA0257}" type="presOf" srcId="{8A2E8985-E3C4-D44F-936F-64000BE9EAB4}" destId="{36B789D8-A1EC-3247-9443-306A933FD3C7}" srcOrd="0" destOrd="0" presId="urn:microsoft.com/office/officeart/2005/8/layout/cycle2"/>
    <dgm:cxn modelId="{D0CC2746-59A0-C241-A421-A0990432E484}" type="presOf" srcId="{3AEE8FED-CE08-2140-A7E2-1DFE7AC8137A}" destId="{238F6D5B-4D55-DE42-A318-8FF60456996C}" srcOrd="1" destOrd="0" presId="urn:microsoft.com/office/officeart/2005/8/layout/cycle2"/>
    <dgm:cxn modelId="{4F41E57C-D987-5546-9084-C3774318C141}" type="presOf" srcId="{EC4D8BF3-939F-8D46-860D-78A3E26C950D}" destId="{EEE6A552-954D-DF4A-8240-FE692B2B2DCB}" srcOrd="1" destOrd="0" presId="urn:microsoft.com/office/officeart/2005/8/layout/cycle2"/>
    <dgm:cxn modelId="{1F29E138-553A-7B4C-8D3A-2091C780D4F5}" type="presOf" srcId="{A1B822D6-8AC4-9F44-A329-C396724747CA}" destId="{2BC7369A-45CB-2E41-8778-EC32EA04D6E4}" srcOrd="0" destOrd="0" presId="urn:microsoft.com/office/officeart/2005/8/layout/cycle2"/>
    <dgm:cxn modelId="{F4A82032-C38C-694A-94EB-AFBFBA28A359}" type="presOf" srcId="{A12A12E0-4CE0-7A4D-90D4-3F7E82D417D4}" destId="{1769D067-D2FC-B345-9408-2DB461DB2ED7}" srcOrd="0" destOrd="0" presId="urn:microsoft.com/office/officeart/2005/8/layout/cycle2"/>
    <dgm:cxn modelId="{A50C155C-1A39-6D46-AD6A-4BB860D7A1AF}" srcId="{34F218D3-7F79-E449-BFD8-8E15988CDF59}" destId="{8A2E8985-E3C4-D44F-936F-64000BE9EAB4}" srcOrd="2" destOrd="0" parTransId="{EC7349CA-309E-514B-B0FF-E349A13FD00D}" sibTransId="{01D25040-9537-024F-874C-556980496AE0}"/>
    <dgm:cxn modelId="{DAE25A06-243B-F546-9348-B238E28324D5}" type="presOf" srcId="{A1B822D6-8AC4-9F44-A329-C396724747CA}" destId="{709699EB-88C3-6C43-BAE9-E8B6F4916566}" srcOrd="1" destOrd="0" presId="urn:microsoft.com/office/officeart/2005/8/layout/cycle2"/>
    <dgm:cxn modelId="{B88D80B9-269B-4542-9315-6D418D5CFDFB}" type="presOf" srcId="{27F98F7F-F078-D34E-85A8-342C1B770812}" destId="{8A7DE999-5FBE-B842-8E90-FE993FC21C40}" srcOrd="0" destOrd="0" presId="urn:microsoft.com/office/officeart/2005/8/layout/cycle2"/>
    <dgm:cxn modelId="{BE3B8DED-A156-CC4C-9ACB-4B76471F8C49}" type="presOf" srcId="{EC4D8BF3-939F-8D46-860D-78A3E26C950D}" destId="{0C62E862-C816-2E4C-9398-D6C3835B5B8E}" srcOrd="0" destOrd="0" presId="urn:microsoft.com/office/officeart/2005/8/layout/cycle2"/>
    <dgm:cxn modelId="{D32ECCEC-3C6F-1C49-A0B6-0E38A40FB0F7}" srcId="{34F218D3-7F79-E449-BFD8-8E15988CDF59}" destId="{A12A12E0-4CE0-7A4D-90D4-3F7E82D417D4}" srcOrd="6" destOrd="0" parTransId="{94CC9814-E9DF-C24E-9833-CDBFEE6EF64C}" sibTransId="{87737ED4-8BE3-2E43-964B-759370A304A3}"/>
    <dgm:cxn modelId="{98137592-C1E2-F64D-83EE-3BE9C7D016F7}" type="presOf" srcId="{42A1EB60-79FE-9043-B162-4D45CF9091B8}" destId="{1CFD0F60-7881-D44A-801A-26F6AECC8915}" srcOrd="0" destOrd="0" presId="urn:microsoft.com/office/officeart/2005/8/layout/cycle2"/>
    <dgm:cxn modelId="{E322B73A-50DC-6D4C-B74D-B837854DE98E}" type="presOf" srcId="{27F98F7F-F078-D34E-85A8-342C1B770812}" destId="{9AACF295-5D19-AE4E-964F-37E960D6B747}" srcOrd="1" destOrd="0" presId="urn:microsoft.com/office/officeart/2005/8/layout/cycle2"/>
    <dgm:cxn modelId="{394B3B07-06BD-E943-A3D7-91903058191E}" srcId="{34F218D3-7F79-E449-BFD8-8E15988CDF59}" destId="{46F81791-106D-7441-B51F-8D040B0B00FF}" srcOrd="7" destOrd="0" parTransId="{FE35A516-CD86-3B4C-990B-1FA0F00A9F25}" sibTransId="{7CE21F37-A3B1-C84D-A0DD-B80555C5A97B}"/>
    <dgm:cxn modelId="{8FC239A1-611C-EB43-9630-12D64FA6A445}" type="presOf" srcId="{34F218D3-7F79-E449-BFD8-8E15988CDF59}" destId="{EA29BD7A-6CC3-674F-ACAB-BEA86E7C598E}" srcOrd="0" destOrd="0" presId="urn:microsoft.com/office/officeart/2005/8/layout/cycle2"/>
    <dgm:cxn modelId="{BB237C17-154E-AC44-A475-1F8C7ED2CDCB}" type="presOf" srcId="{7CE21F37-A3B1-C84D-A0DD-B80555C5A97B}" destId="{299EF9BE-FF9E-224F-99E5-444949365200}" srcOrd="0" destOrd="0" presId="urn:microsoft.com/office/officeart/2005/8/layout/cycle2"/>
    <dgm:cxn modelId="{7D7B4FED-0328-7A47-9A21-6165047239DE}" srcId="{34F218D3-7F79-E449-BFD8-8E15988CDF59}" destId="{42A1EB60-79FE-9043-B162-4D45CF9091B8}" srcOrd="4" destOrd="0" parTransId="{05454E7F-4470-4E44-8B67-77E22A4FCE58}" sibTransId="{EBD92AFF-AAAC-1C40-92D9-B51D614C6AD5}"/>
    <dgm:cxn modelId="{D791D7D7-F033-4548-8DB8-A4F47D833D01}" srcId="{34F218D3-7F79-E449-BFD8-8E15988CDF59}" destId="{44AA83EB-8E45-844A-906E-46755B584C0A}" srcOrd="5" destOrd="0" parTransId="{BAA54ECF-2AB6-A34D-B1ED-A41C90376435}" sibTransId="{A1B822D6-8AC4-9F44-A329-C396724747CA}"/>
    <dgm:cxn modelId="{079033E7-538D-224F-AF9D-A93C49AC7911}" type="presOf" srcId="{87737ED4-8BE3-2E43-964B-759370A304A3}" destId="{91B8271E-24F5-9F49-AD53-DA4AAACC2A0F}" srcOrd="0" destOrd="0" presId="urn:microsoft.com/office/officeart/2005/8/layout/cycle2"/>
    <dgm:cxn modelId="{E9870BCA-1280-2A49-88C2-01D4883430CC}" type="presParOf" srcId="{EA29BD7A-6CC3-674F-ACAB-BEA86E7C598E}" destId="{9ABCD533-20A4-6E48-92BD-651F1A3B7D6E}" srcOrd="0" destOrd="0" presId="urn:microsoft.com/office/officeart/2005/8/layout/cycle2"/>
    <dgm:cxn modelId="{3530747B-B305-CC49-B2FF-2B18F0103239}" type="presParOf" srcId="{EA29BD7A-6CC3-674F-ACAB-BEA86E7C598E}" destId="{941E8A4E-E3DA-3445-BE43-67B4317D4D08}" srcOrd="1" destOrd="0" presId="urn:microsoft.com/office/officeart/2005/8/layout/cycle2"/>
    <dgm:cxn modelId="{86F8B269-1330-4449-A276-677466AEB6BC}" type="presParOf" srcId="{941E8A4E-E3DA-3445-BE43-67B4317D4D08}" destId="{238F6D5B-4D55-DE42-A318-8FF60456996C}" srcOrd="0" destOrd="0" presId="urn:microsoft.com/office/officeart/2005/8/layout/cycle2"/>
    <dgm:cxn modelId="{B21CA8BF-E10F-1E4C-81B3-345CB31E545A}" type="presParOf" srcId="{EA29BD7A-6CC3-674F-ACAB-BEA86E7C598E}" destId="{48EA04B4-9AD7-BF4E-B214-986F0A76BE04}" srcOrd="2" destOrd="0" presId="urn:microsoft.com/office/officeart/2005/8/layout/cycle2"/>
    <dgm:cxn modelId="{E9CBD6C8-8712-0640-B6D9-69188EC8A0E3}" type="presParOf" srcId="{EA29BD7A-6CC3-674F-ACAB-BEA86E7C598E}" destId="{0C62E862-C816-2E4C-9398-D6C3835B5B8E}" srcOrd="3" destOrd="0" presId="urn:microsoft.com/office/officeart/2005/8/layout/cycle2"/>
    <dgm:cxn modelId="{ED4CFECC-5ED3-7C4D-8930-D743F74D75D2}" type="presParOf" srcId="{0C62E862-C816-2E4C-9398-D6C3835B5B8E}" destId="{EEE6A552-954D-DF4A-8240-FE692B2B2DCB}" srcOrd="0" destOrd="0" presId="urn:microsoft.com/office/officeart/2005/8/layout/cycle2"/>
    <dgm:cxn modelId="{F3BF4B57-E660-7647-89D0-1932CBCBFDB7}" type="presParOf" srcId="{EA29BD7A-6CC3-674F-ACAB-BEA86E7C598E}" destId="{36B789D8-A1EC-3247-9443-306A933FD3C7}" srcOrd="4" destOrd="0" presId="urn:microsoft.com/office/officeart/2005/8/layout/cycle2"/>
    <dgm:cxn modelId="{458B3172-4270-6F43-A845-D8C1D8B37275}" type="presParOf" srcId="{EA29BD7A-6CC3-674F-ACAB-BEA86E7C598E}" destId="{5EF1F330-8B6E-A442-AD68-0C21DEBDE863}" srcOrd="5" destOrd="0" presId="urn:microsoft.com/office/officeart/2005/8/layout/cycle2"/>
    <dgm:cxn modelId="{9876A368-0709-CF47-80C6-B029226BC074}" type="presParOf" srcId="{5EF1F330-8B6E-A442-AD68-0C21DEBDE863}" destId="{3C2CE9FC-F5FD-434D-AA2A-F693A9CE4D18}" srcOrd="0" destOrd="0" presId="urn:microsoft.com/office/officeart/2005/8/layout/cycle2"/>
    <dgm:cxn modelId="{BEBAC464-2080-3244-BBBD-9F652A7D0FDD}" type="presParOf" srcId="{EA29BD7A-6CC3-674F-ACAB-BEA86E7C598E}" destId="{5D43D0C5-C17E-3E49-BEA3-4225924BBC31}" srcOrd="6" destOrd="0" presId="urn:microsoft.com/office/officeart/2005/8/layout/cycle2"/>
    <dgm:cxn modelId="{1AFCA030-1E1A-F64D-B503-D7C6F3DF3A27}" type="presParOf" srcId="{EA29BD7A-6CC3-674F-ACAB-BEA86E7C598E}" destId="{8A7DE999-5FBE-B842-8E90-FE993FC21C40}" srcOrd="7" destOrd="0" presId="urn:microsoft.com/office/officeart/2005/8/layout/cycle2"/>
    <dgm:cxn modelId="{D346AB48-289F-6549-B4C7-3D2367542A79}" type="presParOf" srcId="{8A7DE999-5FBE-B842-8E90-FE993FC21C40}" destId="{9AACF295-5D19-AE4E-964F-37E960D6B747}" srcOrd="0" destOrd="0" presId="urn:microsoft.com/office/officeart/2005/8/layout/cycle2"/>
    <dgm:cxn modelId="{8948AA2B-F48C-554B-95EB-0616AEAC63D6}" type="presParOf" srcId="{EA29BD7A-6CC3-674F-ACAB-BEA86E7C598E}" destId="{1CFD0F60-7881-D44A-801A-26F6AECC8915}" srcOrd="8" destOrd="0" presId="urn:microsoft.com/office/officeart/2005/8/layout/cycle2"/>
    <dgm:cxn modelId="{4655A4E0-66B5-AC43-960B-D12B7ABCEDA4}" type="presParOf" srcId="{EA29BD7A-6CC3-674F-ACAB-BEA86E7C598E}" destId="{6AED5929-5810-534F-8AA9-DB7F43BC8014}" srcOrd="9" destOrd="0" presId="urn:microsoft.com/office/officeart/2005/8/layout/cycle2"/>
    <dgm:cxn modelId="{2BFB425B-A237-6045-A266-58E7EFF45358}" type="presParOf" srcId="{6AED5929-5810-534F-8AA9-DB7F43BC8014}" destId="{D39F4A8B-03E9-0A40-9176-EB516495FA1C}" srcOrd="0" destOrd="0" presId="urn:microsoft.com/office/officeart/2005/8/layout/cycle2"/>
    <dgm:cxn modelId="{A913D118-5F7A-2146-BA7E-D73ECC65F631}" type="presParOf" srcId="{EA29BD7A-6CC3-674F-ACAB-BEA86E7C598E}" destId="{C32CF6C0-28E5-9948-849C-3EDD2FD8FFEB}" srcOrd="10" destOrd="0" presId="urn:microsoft.com/office/officeart/2005/8/layout/cycle2"/>
    <dgm:cxn modelId="{4099CFE5-7E05-2442-AF67-E525CD8F7FBF}" type="presParOf" srcId="{EA29BD7A-6CC3-674F-ACAB-BEA86E7C598E}" destId="{2BC7369A-45CB-2E41-8778-EC32EA04D6E4}" srcOrd="11" destOrd="0" presId="urn:microsoft.com/office/officeart/2005/8/layout/cycle2"/>
    <dgm:cxn modelId="{A3708538-9525-C546-85A7-5EDA90F03481}" type="presParOf" srcId="{2BC7369A-45CB-2E41-8778-EC32EA04D6E4}" destId="{709699EB-88C3-6C43-BAE9-E8B6F4916566}" srcOrd="0" destOrd="0" presId="urn:microsoft.com/office/officeart/2005/8/layout/cycle2"/>
    <dgm:cxn modelId="{FE82B1FC-5F77-074C-B9E0-F137A93EAD13}" type="presParOf" srcId="{EA29BD7A-6CC3-674F-ACAB-BEA86E7C598E}" destId="{1769D067-D2FC-B345-9408-2DB461DB2ED7}" srcOrd="12" destOrd="0" presId="urn:microsoft.com/office/officeart/2005/8/layout/cycle2"/>
    <dgm:cxn modelId="{A2B3C451-0A70-FB49-BE2A-6E12E5782871}" type="presParOf" srcId="{EA29BD7A-6CC3-674F-ACAB-BEA86E7C598E}" destId="{91B8271E-24F5-9F49-AD53-DA4AAACC2A0F}" srcOrd="13" destOrd="0" presId="urn:microsoft.com/office/officeart/2005/8/layout/cycle2"/>
    <dgm:cxn modelId="{86FD3C93-501E-364D-9627-22BC26C5DBD9}" type="presParOf" srcId="{91B8271E-24F5-9F49-AD53-DA4AAACC2A0F}" destId="{86E03933-0332-024B-B91B-9A19D4631461}" srcOrd="0" destOrd="0" presId="urn:microsoft.com/office/officeart/2005/8/layout/cycle2"/>
    <dgm:cxn modelId="{74476D9C-16A2-0A45-93B6-D5D7E877DA59}" type="presParOf" srcId="{EA29BD7A-6CC3-674F-ACAB-BEA86E7C598E}" destId="{C78DF2E7-D598-9B48-B259-3A252516180E}" srcOrd="14" destOrd="0" presId="urn:microsoft.com/office/officeart/2005/8/layout/cycle2"/>
    <dgm:cxn modelId="{A3B18AE5-055E-C146-AFE4-CC9521F9CBE3}" type="presParOf" srcId="{EA29BD7A-6CC3-674F-ACAB-BEA86E7C598E}" destId="{299EF9BE-FF9E-224F-99E5-444949365200}" srcOrd="15" destOrd="0" presId="urn:microsoft.com/office/officeart/2005/8/layout/cycle2"/>
    <dgm:cxn modelId="{FF5125B0-F309-A246-9E2D-891F1FD9EC14}" type="presParOf" srcId="{299EF9BE-FF9E-224F-99E5-444949365200}" destId="{5EBD347A-CBE3-9B42-B65D-E9FE9C07112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D533-20A4-6E48-92BD-651F1A3B7D6E}">
      <dsp:nvSpPr>
        <dsp:cNvPr id="0" name=""/>
        <dsp:cNvSpPr/>
      </dsp:nvSpPr>
      <dsp:spPr>
        <a:xfrm>
          <a:off x="3596431" y="1888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Клиент</a:t>
          </a:r>
          <a:endParaRPr lang="ru-RU" sz="900" kern="1200" dirty="0"/>
        </a:p>
      </dsp:txBody>
      <dsp:txXfrm>
        <a:off x="3748257" y="153714"/>
        <a:ext cx="733084" cy="733084"/>
      </dsp:txXfrm>
    </dsp:sp>
    <dsp:sp modelId="{941E8A4E-E3DA-3445-BE43-67B4317D4D08}">
      <dsp:nvSpPr>
        <dsp:cNvPr id="0" name=""/>
        <dsp:cNvSpPr/>
      </dsp:nvSpPr>
      <dsp:spPr>
        <a:xfrm rot="1350000">
          <a:off x="4688872" y="640150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692017" y="694317"/>
        <a:ext cx="192840" cy="209938"/>
      </dsp:txXfrm>
    </dsp:sp>
    <dsp:sp modelId="{48EA04B4-9AD7-BF4E-B214-986F0A76BE04}">
      <dsp:nvSpPr>
        <dsp:cNvPr id="0" name=""/>
        <dsp:cNvSpPr/>
      </dsp:nvSpPr>
      <dsp:spPr>
        <a:xfrm>
          <a:off x="5034469" y="597542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Заказ</a:t>
          </a:r>
          <a:endParaRPr lang="ru-RU" sz="900" kern="1200" dirty="0"/>
        </a:p>
      </dsp:txBody>
      <dsp:txXfrm>
        <a:off x="5186295" y="749368"/>
        <a:ext cx="733084" cy="733084"/>
      </dsp:txXfrm>
    </dsp:sp>
    <dsp:sp modelId="{0C62E862-C816-2E4C-9398-D6C3835B5B8E}">
      <dsp:nvSpPr>
        <dsp:cNvPr id="0" name=""/>
        <dsp:cNvSpPr/>
      </dsp:nvSpPr>
      <dsp:spPr>
        <a:xfrm rot="4050000">
          <a:off x="5709938" y="1652777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735447" y="1684580"/>
        <a:ext cx="192840" cy="209938"/>
      </dsp:txXfrm>
    </dsp:sp>
    <dsp:sp modelId="{36B789D8-A1EC-3247-9443-306A933FD3C7}">
      <dsp:nvSpPr>
        <dsp:cNvPr id="0" name=""/>
        <dsp:cNvSpPr/>
      </dsp:nvSpPr>
      <dsp:spPr>
        <a:xfrm>
          <a:off x="5630123" y="2035580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Оплата</a:t>
          </a:r>
          <a:endParaRPr lang="ru-RU" sz="900" kern="1200" dirty="0"/>
        </a:p>
      </dsp:txBody>
      <dsp:txXfrm>
        <a:off x="5781949" y="2187406"/>
        <a:ext cx="733084" cy="733084"/>
      </dsp:txXfrm>
    </dsp:sp>
    <dsp:sp modelId="{5EF1F330-8B6E-A442-AD68-0C21DEBDE863}">
      <dsp:nvSpPr>
        <dsp:cNvPr id="0" name=""/>
        <dsp:cNvSpPr/>
      </dsp:nvSpPr>
      <dsp:spPr>
        <a:xfrm rot="6750000">
          <a:off x="5715905" y="3090814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5773041" y="3122617"/>
        <a:ext cx="192840" cy="209938"/>
      </dsp:txXfrm>
    </dsp:sp>
    <dsp:sp modelId="{5D43D0C5-C17E-3E49-BEA3-4225924BBC31}">
      <dsp:nvSpPr>
        <dsp:cNvPr id="0" name=""/>
        <dsp:cNvSpPr/>
      </dsp:nvSpPr>
      <dsp:spPr>
        <a:xfrm>
          <a:off x="5034469" y="3473617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Розничная продажа</a:t>
          </a:r>
          <a:endParaRPr lang="ru-RU" sz="900" kern="1200" dirty="0"/>
        </a:p>
      </dsp:txBody>
      <dsp:txXfrm>
        <a:off x="5186295" y="3625443"/>
        <a:ext cx="733084" cy="733084"/>
      </dsp:txXfrm>
    </dsp:sp>
    <dsp:sp modelId="{8A7DE999-5FBE-B842-8E90-FE993FC21C40}">
      <dsp:nvSpPr>
        <dsp:cNvPr id="0" name=""/>
        <dsp:cNvSpPr/>
      </dsp:nvSpPr>
      <dsp:spPr>
        <a:xfrm rot="9450000">
          <a:off x="4703279" y="4111880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4782779" y="4166047"/>
        <a:ext cx="192840" cy="209938"/>
      </dsp:txXfrm>
    </dsp:sp>
    <dsp:sp modelId="{1CFD0F60-7881-D44A-801A-26F6AECC8915}">
      <dsp:nvSpPr>
        <dsp:cNvPr id="0" name=""/>
        <dsp:cNvSpPr/>
      </dsp:nvSpPr>
      <dsp:spPr>
        <a:xfrm>
          <a:off x="3596431" y="4069272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Документация (чек, ТТН, ТОРГ-12)</a:t>
          </a:r>
          <a:endParaRPr lang="ru-RU" sz="900" kern="1200" dirty="0"/>
        </a:p>
      </dsp:txBody>
      <dsp:txXfrm>
        <a:off x="3748257" y="4221098"/>
        <a:ext cx="733084" cy="733084"/>
      </dsp:txXfrm>
    </dsp:sp>
    <dsp:sp modelId="{6AED5929-5810-534F-8AA9-DB7F43BC8014}">
      <dsp:nvSpPr>
        <dsp:cNvPr id="0" name=""/>
        <dsp:cNvSpPr/>
      </dsp:nvSpPr>
      <dsp:spPr>
        <a:xfrm rot="12150000">
          <a:off x="3265241" y="4117847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3344741" y="4203640"/>
        <a:ext cx="192840" cy="209938"/>
      </dsp:txXfrm>
    </dsp:sp>
    <dsp:sp modelId="{C32CF6C0-28E5-9948-849C-3EDD2FD8FFEB}">
      <dsp:nvSpPr>
        <dsp:cNvPr id="0" name=""/>
        <dsp:cNvSpPr/>
      </dsp:nvSpPr>
      <dsp:spPr>
        <a:xfrm>
          <a:off x="2158394" y="3473617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Упаковка</a:t>
          </a:r>
          <a:endParaRPr lang="ru-RU" sz="900" kern="1200" dirty="0"/>
        </a:p>
      </dsp:txBody>
      <dsp:txXfrm>
        <a:off x="2310220" y="3625443"/>
        <a:ext cx="733084" cy="733084"/>
      </dsp:txXfrm>
    </dsp:sp>
    <dsp:sp modelId="{2BC7369A-45CB-2E41-8778-EC32EA04D6E4}">
      <dsp:nvSpPr>
        <dsp:cNvPr id="0" name=""/>
        <dsp:cNvSpPr/>
      </dsp:nvSpPr>
      <dsp:spPr>
        <a:xfrm rot="14850000">
          <a:off x="2244176" y="3105221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2301312" y="3213378"/>
        <a:ext cx="192840" cy="209938"/>
      </dsp:txXfrm>
    </dsp:sp>
    <dsp:sp modelId="{1769D067-D2FC-B345-9408-2DB461DB2ED7}">
      <dsp:nvSpPr>
        <dsp:cNvPr id="0" name=""/>
        <dsp:cNvSpPr/>
      </dsp:nvSpPr>
      <dsp:spPr>
        <a:xfrm>
          <a:off x="1562739" y="2035580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Доставка</a:t>
          </a:r>
          <a:endParaRPr lang="ru-RU" sz="900" kern="1200" dirty="0"/>
        </a:p>
      </dsp:txBody>
      <dsp:txXfrm>
        <a:off x="1714565" y="2187406"/>
        <a:ext cx="733084" cy="733084"/>
      </dsp:txXfrm>
    </dsp:sp>
    <dsp:sp modelId="{91B8271E-24F5-9F49-AD53-DA4AAACC2A0F}">
      <dsp:nvSpPr>
        <dsp:cNvPr id="0" name=""/>
        <dsp:cNvSpPr/>
      </dsp:nvSpPr>
      <dsp:spPr>
        <a:xfrm rot="17550000">
          <a:off x="2238208" y="1667183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263717" y="1775340"/>
        <a:ext cx="192840" cy="209938"/>
      </dsp:txXfrm>
    </dsp:sp>
    <dsp:sp modelId="{C78DF2E7-D598-9B48-B259-3A252516180E}">
      <dsp:nvSpPr>
        <dsp:cNvPr id="0" name=""/>
        <dsp:cNvSpPr/>
      </dsp:nvSpPr>
      <dsp:spPr>
        <a:xfrm>
          <a:off x="2158394" y="597542"/>
          <a:ext cx="1036736" cy="1036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Бухгалтерская отчетность</a:t>
          </a:r>
          <a:endParaRPr lang="ru-RU" sz="900" kern="1200" dirty="0"/>
        </a:p>
      </dsp:txBody>
      <dsp:txXfrm>
        <a:off x="2310220" y="749368"/>
        <a:ext cx="733084" cy="733084"/>
      </dsp:txXfrm>
    </dsp:sp>
    <dsp:sp modelId="{299EF9BE-FF9E-224F-99E5-444949365200}">
      <dsp:nvSpPr>
        <dsp:cNvPr id="0" name=""/>
        <dsp:cNvSpPr/>
      </dsp:nvSpPr>
      <dsp:spPr>
        <a:xfrm rot="20250000">
          <a:off x="3250835" y="646118"/>
          <a:ext cx="275485" cy="349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253980" y="731911"/>
        <a:ext cx="192840" cy="209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D283E-E18C-874C-8B6E-DE1DBBF9430F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F7221-8D0B-6546-AB43-5A26DEC9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9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F7221-8D0B-6546-AB43-5A26DEC9C2A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1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2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1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7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3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6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4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2525-2E3B-8642-9FEF-F236D2A8BBBE}" type="datetimeFigureOut">
              <a:rPr lang="ru-RU" smtClean="0"/>
              <a:t>19.09.14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FFF1-0AA4-7445-940A-F044AFEAE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8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ento.ru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inion Pro"/>
                <a:cs typeface="Minion Pro"/>
              </a:rPr>
              <a:t>Интеграция розницы в </a:t>
            </a:r>
            <a:r>
              <a:rPr lang="en-US" sz="4000" dirty="0" err="1" smtClean="0">
                <a:latin typeface="Minion Pro"/>
                <a:cs typeface="Minion Pro"/>
              </a:rPr>
              <a:t>Magento</a:t>
            </a:r>
            <a:endParaRPr lang="ru-RU" sz="4000" dirty="0">
              <a:latin typeface="Minion Pro"/>
              <a:cs typeface="Minion Pro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Minion Pro"/>
                <a:cs typeface="Minion Pro"/>
              </a:rPr>
              <a:t>Тарасов Данила, </a:t>
            </a:r>
            <a:r>
              <a:rPr lang="en-US" sz="1800" dirty="0" err="1" smtClean="0">
                <a:latin typeface="Minion Pro"/>
                <a:cs typeface="Minion Pro"/>
              </a:rPr>
              <a:t>Mygento</a:t>
            </a:r>
            <a:r>
              <a:rPr lang="en-US" sz="1800" dirty="0" smtClean="0">
                <a:latin typeface="Minion Pro"/>
                <a:cs typeface="Minion Pro"/>
              </a:rPr>
              <a:t>, 2014 </a:t>
            </a:r>
            <a:r>
              <a:rPr lang="ru-RU" sz="1800" dirty="0" smtClean="0">
                <a:latin typeface="Minion Pro"/>
                <a:cs typeface="Minion Pro"/>
              </a:rPr>
              <a:t>г.</a:t>
            </a:r>
            <a:endParaRPr lang="ru-RU" sz="1800" dirty="0"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57217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20840"/>
            <a:ext cx="8229600" cy="1143000"/>
          </a:xfrm>
        </p:spPr>
        <p:txBody>
          <a:bodyPr/>
          <a:lstStyle/>
          <a:p>
            <a:r>
              <a:rPr lang="ru-RU" dirty="0" err="1" smtClean="0"/>
              <a:t>Юзабилити</a:t>
            </a:r>
            <a:r>
              <a:rPr lang="ru-RU" dirty="0" smtClean="0"/>
              <a:t> и конверсия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Устранение множества мелких недочетов:</a:t>
            </a:r>
            <a:endParaRPr lang="en-US" dirty="0" smtClean="0"/>
          </a:p>
          <a:p>
            <a:pPr lvl="1"/>
            <a:r>
              <a:rPr lang="ru-RU" dirty="0" smtClean="0"/>
              <a:t>Регистрация</a:t>
            </a:r>
          </a:p>
          <a:p>
            <a:pPr lvl="1"/>
            <a:r>
              <a:rPr lang="ru-RU" dirty="0" smtClean="0"/>
              <a:t>Корзина (</a:t>
            </a:r>
            <a:r>
              <a:rPr lang="en-US" dirty="0" smtClean="0"/>
              <a:t>AJAX</a:t>
            </a:r>
            <a:r>
              <a:rPr lang="ru-RU" dirty="0" smtClean="0"/>
              <a:t>, </a:t>
            </a:r>
            <a:r>
              <a:rPr lang="ru-RU" dirty="0" err="1" smtClean="0"/>
              <a:t>допродажа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Оформление заказа (в </a:t>
            </a:r>
            <a:r>
              <a:rPr lang="ru-RU" dirty="0" err="1" smtClean="0"/>
              <a:t>т.ч</a:t>
            </a:r>
            <a:r>
              <a:rPr lang="ru-RU" dirty="0" smtClean="0"/>
              <a:t>. 1 клик)</a:t>
            </a:r>
          </a:p>
          <a:p>
            <a:r>
              <a:rPr lang="ru-RU" dirty="0" smtClean="0"/>
              <a:t>Ускорение загрузки сайта и её влияние на конверсию</a:t>
            </a:r>
          </a:p>
          <a:p>
            <a:r>
              <a:rPr lang="ru-RU" dirty="0" err="1"/>
              <a:t>Клиентоориентированный</a:t>
            </a:r>
            <a:r>
              <a:rPr lang="ru-RU" dirty="0"/>
              <a:t> </a:t>
            </a:r>
            <a:r>
              <a:rPr lang="ru-RU" dirty="0" smtClean="0"/>
              <a:t>сервис (оперативные уведомления об изменениях)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7936" y="5882914"/>
            <a:ext cx="806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http</a:t>
            </a:r>
            <a:r>
              <a:rPr lang="en-US" dirty="0"/>
              <a:t>://</a:t>
            </a:r>
            <a:r>
              <a:rPr lang="en-US" dirty="0" err="1"/>
              <a:t>www.mygento.ru</a:t>
            </a:r>
            <a:r>
              <a:rPr lang="en-US" dirty="0"/>
              <a:t>/blog/</a:t>
            </a:r>
            <a:r>
              <a:rPr lang="en-US" dirty="0" err="1"/>
              <a:t>magento</a:t>
            </a:r>
            <a:r>
              <a:rPr lang="en-US" dirty="0"/>
              <a:t>-</a:t>
            </a:r>
            <a:r>
              <a:rPr lang="en-US" dirty="0" err="1"/>
              <a:t>redis</a:t>
            </a:r>
            <a:r>
              <a:rPr lang="en-US" dirty="0"/>
              <a:t>-varnish-</a:t>
            </a:r>
            <a:r>
              <a:rPr lang="en-US" dirty="0" err="1"/>
              <a:t>apc</a:t>
            </a:r>
            <a:r>
              <a:rPr lang="en-US" dirty="0"/>
              <a:t>-</a:t>
            </a:r>
            <a:r>
              <a:rPr lang="en-US" dirty="0" err="1"/>
              <a:t>fpc</a:t>
            </a:r>
            <a:r>
              <a:rPr lang="en-US" dirty="0"/>
              <a:t>-testing-acceleration/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5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078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Интеграции с внешними сервисами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Платежные системы</a:t>
            </a:r>
          </a:p>
          <a:p>
            <a:r>
              <a:rPr lang="ru-RU" dirty="0" smtClean="0"/>
              <a:t>Службы доставки</a:t>
            </a:r>
          </a:p>
          <a:p>
            <a:r>
              <a:rPr lang="ru-RU" dirty="0" smtClean="0"/>
              <a:t>СМС-сервисы</a:t>
            </a:r>
          </a:p>
          <a:p>
            <a:r>
              <a:rPr lang="en-US" dirty="0" smtClean="0"/>
              <a:t>IP-</a:t>
            </a:r>
            <a:r>
              <a:rPr lang="ru-RU" dirty="0" smtClean="0"/>
              <a:t>телефония</a:t>
            </a:r>
          </a:p>
          <a:p>
            <a:r>
              <a:rPr lang="ru-RU" dirty="0" smtClean="0"/>
              <a:t>Торговые площадки (Яндекс </a:t>
            </a:r>
            <a:r>
              <a:rPr lang="ru-RU" dirty="0" err="1" smtClean="0"/>
              <a:t>Маркет</a:t>
            </a:r>
            <a:r>
              <a:rPr lang="ru-RU" dirty="0" smtClean="0"/>
              <a:t>, </a:t>
            </a:r>
            <a:r>
              <a:rPr lang="en-US" dirty="0" smtClean="0"/>
              <a:t>Google Merchant)</a:t>
            </a:r>
          </a:p>
          <a:p>
            <a:r>
              <a:rPr lang="en-US" dirty="0" smtClean="0"/>
              <a:t>1C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8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33798"/>
            <a:ext cx="8229600" cy="1143000"/>
          </a:xfrm>
        </p:spPr>
        <p:txBody>
          <a:bodyPr/>
          <a:lstStyle/>
          <a:p>
            <a:r>
              <a:rPr lang="ru-RU" dirty="0" smtClean="0"/>
              <a:t>Оптимизация бизнес-процессов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Автоматизация действий персонала</a:t>
            </a:r>
          </a:p>
          <a:p>
            <a:r>
              <a:rPr lang="ru-RU" dirty="0" smtClean="0"/>
              <a:t>Снижение и контроль операционных расходов при взаимодействии с:</a:t>
            </a:r>
          </a:p>
          <a:p>
            <a:pPr lvl="1"/>
            <a:r>
              <a:rPr lang="ru-RU" dirty="0" smtClean="0"/>
              <a:t>Платежными </a:t>
            </a:r>
            <a:r>
              <a:rPr lang="ru-RU" dirty="0" err="1" smtClean="0"/>
              <a:t>агрегаторами</a:t>
            </a:r>
            <a:endParaRPr lang="ru-RU" dirty="0" smtClean="0"/>
          </a:p>
          <a:p>
            <a:pPr lvl="1"/>
            <a:r>
              <a:rPr lang="ru-RU" dirty="0" smtClean="0"/>
              <a:t>Службами доставки</a:t>
            </a:r>
          </a:p>
        </p:txBody>
      </p:sp>
    </p:spTree>
    <p:extLst>
      <p:ext uri="{BB962C8B-B14F-4D97-AF65-F5344CB8AC3E}">
        <p14:creationId xmlns:p14="http://schemas.microsoft.com/office/powerpoint/2010/main" val="96420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20840"/>
            <a:ext cx="8229600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Повышаем средний чек (рост доверия, удобства покупки)</a:t>
            </a:r>
          </a:p>
          <a:p>
            <a:r>
              <a:rPr lang="ru-RU" dirty="0" smtClean="0"/>
              <a:t>Единая система контроля всех процессов работы бизнеса</a:t>
            </a:r>
          </a:p>
          <a:p>
            <a:r>
              <a:rPr lang="ru-RU" dirty="0" smtClean="0"/>
              <a:t>Снятие ограничений для роста и развития бизнеса</a:t>
            </a:r>
          </a:p>
          <a:p>
            <a:r>
              <a:rPr lang="ru-RU" dirty="0" smtClean="0"/>
              <a:t>Отсутствие проблем с наличием товара (есть </a:t>
            </a:r>
            <a:r>
              <a:rPr lang="ru-RU" dirty="0" err="1" smtClean="0"/>
              <a:t>реалтайм</a:t>
            </a:r>
            <a:r>
              <a:rPr lang="ru-RU" dirty="0"/>
              <a:t>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0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7323" y="3606323"/>
            <a:ext cx="26920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Minion Pro"/>
                <a:cs typeface="Minion Pro"/>
              </a:rPr>
              <a:t>Вопросы? Предложения?</a:t>
            </a:r>
          </a:p>
          <a:p>
            <a:pPr algn="ctr"/>
            <a:endParaRPr lang="ru-RU" dirty="0">
              <a:latin typeface="Minion Pro"/>
              <a:cs typeface="Minion Pro"/>
            </a:endParaRPr>
          </a:p>
          <a:p>
            <a:pPr algn="ctr"/>
            <a:r>
              <a:rPr lang="en-US" dirty="0" smtClean="0">
                <a:latin typeface="Minion Pro"/>
                <a:cs typeface="Minion Pro"/>
                <a:hlinkClick r:id="rId3"/>
              </a:rPr>
              <a:t>www.mygento.ru</a:t>
            </a:r>
            <a:endParaRPr lang="en-US" dirty="0" smtClean="0">
              <a:latin typeface="Minion Pro"/>
              <a:cs typeface="Minion Pro"/>
            </a:endParaRPr>
          </a:p>
          <a:p>
            <a:pPr algn="ctr"/>
            <a:endParaRPr lang="en-US" dirty="0">
              <a:latin typeface="Minion Pro"/>
              <a:cs typeface="Minion Pro"/>
            </a:endParaRPr>
          </a:p>
          <a:p>
            <a:pPr algn="ctr"/>
            <a:r>
              <a:rPr lang="en-US" dirty="0" err="1" smtClean="0">
                <a:latin typeface="Minion Pro"/>
                <a:cs typeface="Minion Pro"/>
              </a:rPr>
              <a:t>connect@mygento.ru</a:t>
            </a:r>
            <a:endParaRPr lang="ru-RU" dirty="0">
              <a:latin typeface="Minion Pro"/>
              <a:cs typeface="Minio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12" y="2116567"/>
            <a:ext cx="53656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Minion Pro"/>
                <a:cs typeface="Minion Pro"/>
              </a:rPr>
              <a:t>Спасибо за внимание</a:t>
            </a:r>
            <a:endParaRPr lang="ru-RU" sz="4400" dirty="0">
              <a:latin typeface="Minion Pro"/>
              <a:cs typeface="Minion Pro"/>
            </a:endParaRPr>
          </a:p>
        </p:txBody>
      </p:sp>
      <p:pic>
        <p:nvPicPr>
          <p:cNvPr id="2" name="Изображение 1" descr="hamst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23" y="3294499"/>
            <a:ext cx="3822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1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20840"/>
            <a:ext cx="8229600" cy="11430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3974684" cy="4525963"/>
          </a:xfrm>
        </p:spPr>
        <p:txBody>
          <a:bodyPr/>
          <a:lstStyle/>
          <a:p>
            <a:r>
              <a:rPr lang="ru-RU" dirty="0" smtClean="0"/>
              <a:t>Раньше</a:t>
            </a:r>
          </a:p>
          <a:p>
            <a:pPr marL="457200" lvl="1" indent="0">
              <a:buNone/>
            </a:pPr>
            <a:r>
              <a:rPr lang="ru-RU" dirty="0" smtClean="0"/>
              <a:t>Розничный магазин + набор дополнительных услуг</a:t>
            </a: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4712116" y="1600200"/>
            <a:ext cx="39746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712116" y="1600200"/>
            <a:ext cx="39746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Сейчас</a:t>
            </a:r>
          </a:p>
          <a:p>
            <a:pPr marL="457200" lvl="1" indent="0">
              <a:buNone/>
            </a:pPr>
            <a:r>
              <a:rPr lang="ru-RU" dirty="0" smtClean="0"/>
              <a:t>Интернет-магазин + шоу-</a:t>
            </a:r>
            <a:r>
              <a:rPr lang="ru-RU" dirty="0" err="1" smtClean="0"/>
              <a:t>рум</a:t>
            </a:r>
            <a:r>
              <a:rPr lang="ru-RU" dirty="0" smtClean="0"/>
              <a:t>, розница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24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33798"/>
            <a:ext cx="8229600" cy="1143000"/>
          </a:xfrm>
        </p:spPr>
        <p:txBody>
          <a:bodyPr/>
          <a:lstStyle/>
          <a:p>
            <a:r>
              <a:rPr lang="ru-RU" dirty="0" smtClean="0"/>
              <a:t>Единая система</a:t>
            </a:r>
            <a:r>
              <a:rPr lang="en-US" dirty="0" smtClean="0"/>
              <a:t> </a:t>
            </a:r>
            <a:r>
              <a:rPr lang="ru-RU" dirty="0" smtClean="0"/>
              <a:t>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к системе:</a:t>
            </a:r>
          </a:p>
          <a:p>
            <a:pPr lvl="1"/>
            <a:r>
              <a:rPr lang="ru-RU" dirty="0" err="1" smtClean="0"/>
              <a:t>Реалтайм</a:t>
            </a:r>
            <a:endParaRPr lang="ru-RU" dirty="0" smtClean="0"/>
          </a:p>
          <a:p>
            <a:pPr lvl="1"/>
            <a:r>
              <a:rPr lang="ru-RU" dirty="0" smtClean="0"/>
              <a:t>Настраиваемая</a:t>
            </a:r>
          </a:p>
          <a:p>
            <a:pPr lvl="1"/>
            <a:r>
              <a:rPr lang="ru-RU" dirty="0" smtClean="0"/>
              <a:t>Расширяемая</a:t>
            </a:r>
          </a:p>
          <a:p>
            <a:pPr lvl="1"/>
            <a:r>
              <a:rPr lang="ru-RU" dirty="0" smtClean="0"/>
              <a:t>Предсказуемая стоимость владения</a:t>
            </a:r>
          </a:p>
          <a:p>
            <a:pPr lvl="1"/>
            <a:r>
              <a:rPr lang="ru-RU" dirty="0" smtClean="0"/>
              <a:t>Защищенная и устойчивая</a:t>
            </a:r>
          </a:p>
          <a:p>
            <a:pPr lvl="1"/>
            <a:r>
              <a:rPr lang="en-US" dirty="0" smtClean="0"/>
              <a:t>API</a:t>
            </a:r>
            <a:r>
              <a:rPr lang="ru-RU" dirty="0" smtClean="0"/>
              <a:t> для совмещения с различным оборудованием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9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20840"/>
            <a:ext cx="8229600" cy="1143000"/>
          </a:xfrm>
        </p:spPr>
        <p:txBody>
          <a:bodyPr/>
          <a:lstStyle/>
          <a:p>
            <a:r>
              <a:rPr lang="ru-RU" dirty="0" smtClean="0"/>
              <a:t>Соответствие законам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 об основах государственного регулирования торговой деятельности </a:t>
            </a:r>
          </a:p>
          <a:p>
            <a:r>
              <a:rPr lang="ru-RU" dirty="0" smtClean="0"/>
              <a:t>Правила продажи товаров дистанционным способом</a:t>
            </a:r>
          </a:p>
          <a:p>
            <a:r>
              <a:rPr lang="ru-RU" dirty="0"/>
              <a:t>Закон о защите прав потребителей</a:t>
            </a:r>
          </a:p>
          <a:p>
            <a:r>
              <a:rPr lang="ru-RU" dirty="0"/>
              <a:t>Закон о защите персональных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95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ck_serv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3416318" y="3589354"/>
            <a:ext cx="2160206" cy="1188030"/>
          </a:xfrm>
        </p:spPr>
      </p:pic>
      <p:pic>
        <p:nvPicPr>
          <p:cNvPr id="5" name="Изображение 4" descr="magento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195" y="2850525"/>
            <a:ext cx="1585051" cy="933199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326470"/>
            <a:ext cx="8229600" cy="1143000"/>
          </a:xfrm>
        </p:spPr>
        <p:txBody>
          <a:bodyPr/>
          <a:lstStyle/>
          <a:p>
            <a:r>
              <a:rPr lang="ru-RU" dirty="0" smtClean="0"/>
              <a:t>Функционал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61371248"/>
              </p:ext>
            </p:extLst>
          </p:nvPr>
        </p:nvGraphicFramePr>
        <p:xfrm>
          <a:off x="457200" y="1396999"/>
          <a:ext cx="8229600" cy="5107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2100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3379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Порядок разработки и тестирования системы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Анализ текущих возможностей</a:t>
            </a:r>
          </a:p>
          <a:p>
            <a:r>
              <a:rPr lang="ru-RU" sz="2800" dirty="0" smtClean="0"/>
              <a:t>Составление технического задания:</a:t>
            </a:r>
          </a:p>
          <a:p>
            <a:pPr lvl="1"/>
            <a:r>
              <a:rPr lang="ru-RU" sz="2400" dirty="0" smtClean="0"/>
              <a:t>Алгоритмы с учетом интересов бизнеса</a:t>
            </a:r>
          </a:p>
          <a:p>
            <a:pPr lvl="1"/>
            <a:r>
              <a:rPr lang="ru-RU" sz="2400" dirty="0" smtClean="0"/>
              <a:t>Интуитивно понятные интерфейсы</a:t>
            </a:r>
          </a:p>
          <a:p>
            <a:pPr lvl="1"/>
            <a:r>
              <a:rPr lang="ru-RU" sz="2400" dirty="0" smtClean="0"/>
              <a:t>Взаимодействие с сторонними программно-аппаратными средствами</a:t>
            </a:r>
          </a:p>
        </p:txBody>
      </p:sp>
    </p:spTree>
    <p:extLst>
      <p:ext uri="{BB962C8B-B14F-4D97-AF65-F5344CB8AC3E}">
        <p14:creationId xmlns:p14="http://schemas.microsoft.com/office/powerpoint/2010/main" val="395031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07882"/>
            <a:ext cx="8229600" cy="1143000"/>
          </a:xfrm>
        </p:spPr>
        <p:txBody>
          <a:bodyPr/>
          <a:lstStyle/>
          <a:p>
            <a:r>
              <a:rPr lang="ru-RU" dirty="0" smtClean="0"/>
              <a:t>Интерфейс упаковщика</a:t>
            </a:r>
            <a:endParaRPr lang="ru-RU" dirty="0"/>
          </a:p>
        </p:txBody>
      </p:sp>
      <p:pic>
        <p:nvPicPr>
          <p:cNvPr id="5" name="Содержимое 4" descr="Упаковка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965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20840"/>
            <a:ext cx="8229600" cy="1143000"/>
          </a:xfrm>
        </p:spPr>
        <p:txBody>
          <a:bodyPr/>
          <a:lstStyle/>
          <a:p>
            <a:r>
              <a:rPr lang="ru-RU" dirty="0" smtClean="0"/>
              <a:t>Интерфейс кассира	</a:t>
            </a:r>
            <a:endParaRPr lang="ru-RU" dirty="0"/>
          </a:p>
        </p:txBody>
      </p:sp>
      <p:pic>
        <p:nvPicPr>
          <p:cNvPr id="4" name="Содержимое 3" descr="Розница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207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81966"/>
            <a:ext cx="8229600" cy="1143000"/>
          </a:xfrm>
        </p:spPr>
        <p:txBody>
          <a:bodyPr/>
          <a:lstStyle/>
          <a:p>
            <a:r>
              <a:rPr lang="ru-RU" dirty="0" smtClean="0"/>
              <a:t>Интерфейс кладовщика</a:t>
            </a:r>
            <a:endParaRPr lang="ru-RU" dirty="0"/>
          </a:p>
        </p:txBody>
      </p:sp>
      <p:pic>
        <p:nvPicPr>
          <p:cNvPr id="4" name="Содержимое 3" descr="Прием на склад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62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283</Words>
  <Application>Microsoft Macintosh PowerPoint</Application>
  <PresentationFormat>Экран (4:3)</PresentationFormat>
  <Paragraphs>70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Интеграция розницы в Magento</vt:lpstr>
      <vt:lpstr>Введение</vt:lpstr>
      <vt:lpstr>Единая система управления</vt:lpstr>
      <vt:lpstr>Соответствие законам РФ</vt:lpstr>
      <vt:lpstr>Функционал</vt:lpstr>
      <vt:lpstr>Порядок разработки и тестирования системы</vt:lpstr>
      <vt:lpstr>Интерфейс упаковщика</vt:lpstr>
      <vt:lpstr>Интерфейс кассира </vt:lpstr>
      <vt:lpstr>Интерфейс кладовщика</vt:lpstr>
      <vt:lpstr>Юзабилити и конверсия</vt:lpstr>
      <vt:lpstr>Интеграции с внешними сервисами</vt:lpstr>
      <vt:lpstr>Оптимизация бизнес-процессов</vt:lpstr>
      <vt:lpstr>Выводы</vt:lpstr>
      <vt:lpstr>Презентация PowerPoint</vt:lpstr>
    </vt:vector>
  </TitlesOfParts>
  <Company>grohotun@gmail.com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Danila Tarasov</dc:creator>
  <cp:lastModifiedBy>Danila Tarasov</cp:lastModifiedBy>
  <cp:revision>98</cp:revision>
  <dcterms:created xsi:type="dcterms:W3CDTF">2014-09-01T15:07:25Z</dcterms:created>
  <dcterms:modified xsi:type="dcterms:W3CDTF">2014-09-20T05:58:36Z</dcterms:modified>
</cp:coreProperties>
</file>